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90E959-FB68-49E3-BC5E-2A6B7F736820}" v="8" dt="2023-04-21T23:59:12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, Yao" userId="113c7c22-edcb-4e96-812d-dc61d6b4d579" providerId="ADAL" clId="{D790E959-FB68-49E3-BC5E-2A6B7F736820}"/>
    <pc:docChg chg="undo custSel modSld">
      <pc:chgData name="Lu, Yao" userId="113c7c22-edcb-4e96-812d-dc61d6b4d579" providerId="ADAL" clId="{D790E959-FB68-49E3-BC5E-2A6B7F736820}" dt="2023-04-22T00:15:46.001" v="252" actId="20577"/>
      <pc:docMkLst>
        <pc:docMk/>
      </pc:docMkLst>
      <pc:sldChg chg="addSp delSp modSp mod setClrOvrMap">
        <pc:chgData name="Lu, Yao" userId="113c7c22-edcb-4e96-812d-dc61d6b4d579" providerId="ADAL" clId="{D790E959-FB68-49E3-BC5E-2A6B7F736820}" dt="2023-04-21T23:59:17.030" v="90" actId="26606"/>
        <pc:sldMkLst>
          <pc:docMk/>
          <pc:sldMk cId="584933113" sldId="256"/>
        </pc:sldMkLst>
        <pc:spChg chg="mo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2" creationId="{165CD42C-72F3-2F95-2C97-19927D145063}"/>
          </ac:spMkLst>
        </pc:spChg>
        <pc:spChg chg="mo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3" creationId="{5F98621A-2C82-BB6F-8B10-89B2205C421C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0" creationId="{E91DC736-0EF8-4F87-9146-EBF1D2EE4D3D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2" creationId="{097CD68E-23E3-4007-8847-CD0944C4F7BE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4" creationId="{AF2F604E-43BE-4DC3-B983-E071523364F8}"/>
          </ac:spMkLst>
        </pc:spChg>
        <pc:spChg chg="add del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16" creationId="{08C9B587-E65E-4B52-B37C-ABEBB6E87928}"/>
          </ac:spMkLst>
        </pc:spChg>
        <pc:spChg chg="add del">
          <ac:chgData name="Lu, Yao" userId="113c7c22-edcb-4e96-812d-dc61d6b4d579" providerId="ADAL" clId="{D790E959-FB68-49E3-BC5E-2A6B7F736820}" dt="2023-04-21T23:59:15.367" v="87" actId="26606"/>
          <ac:spMkLst>
            <pc:docMk/>
            <pc:sldMk cId="584933113" sldId="256"/>
            <ac:spMk id="21" creationId="{06DA9DF9-31F7-4056-B42E-878CC92417B8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3" creationId="{AB58EF07-17C2-48CF-ABB0-EEF1F17CB8F0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4" creationId="{0671A8AE-40A1-4631-A6B8-581AFF065482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5" creationId="{AF2F604E-43BE-4DC3-B983-E071523364F8}"/>
          </ac:spMkLst>
        </pc:spChg>
        <pc:spChg chg="add del">
          <ac:chgData name="Lu, Yao" userId="113c7c22-edcb-4e96-812d-dc61d6b4d579" providerId="ADAL" clId="{D790E959-FB68-49E3-BC5E-2A6B7F736820}" dt="2023-04-21T23:59:17.025" v="89" actId="26606"/>
          <ac:spMkLst>
            <pc:docMk/>
            <pc:sldMk cId="584933113" sldId="256"/>
            <ac:spMk id="27" creationId="{08C9B587-E65E-4B52-B37C-ABEBB6E87928}"/>
          </ac:spMkLst>
        </pc:spChg>
        <pc:spChg chg="ad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29" creationId="{9B7AD9F6-8CE7-4299-8FC6-328F4DCD3FF9}"/>
          </ac:spMkLst>
        </pc:spChg>
        <pc:spChg chg="add">
          <ac:chgData name="Lu, Yao" userId="113c7c22-edcb-4e96-812d-dc61d6b4d579" providerId="ADAL" clId="{D790E959-FB68-49E3-BC5E-2A6B7F736820}" dt="2023-04-21T23:59:17.030" v="90" actId="26606"/>
          <ac:spMkLst>
            <pc:docMk/>
            <pc:sldMk cId="584933113" sldId="256"/>
            <ac:spMk id="30" creationId="{F49775AF-8896-43EE-92C6-83497D6DC56F}"/>
          </ac:spMkLst>
        </pc:spChg>
        <pc:picChg chg="del">
          <ac:chgData name="Lu, Yao" userId="113c7c22-edcb-4e96-812d-dc61d6b4d579" providerId="ADAL" clId="{D790E959-FB68-49E3-BC5E-2A6B7F736820}" dt="2023-04-21T23:59:10.945" v="81" actId="478"/>
          <ac:picMkLst>
            <pc:docMk/>
            <pc:sldMk cId="584933113" sldId="256"/>
            <ac:picMk id="5" creationId="{4115075B-00AB-1A81-9263-5EE810568797}"/>
          </ac:picMkLst>
        </pc:picChg>
        <pc:picChg chg="add mod ord">
          <ac:chgData name="Lu, Yao" userId="113c7c22-edcb-4e96-812d-dc61d6b4d579" providerId="ADAL" clId="{D790E959-FB68-49E3-BC5E-2A6B7F736820}" dt="2023-04-21T23:59:17.030" v="90" actId="26606"/>
          <ac:picMkLst>
            <pc:docMk/>
            <pc:sldMk cId="584933113" sldId="256"/>
            <ac:picMk id="6" creationId="{41395EB4-B60F-8EA1-FEBF-280F6586E265}"/>
          </ac:picMkLst>
        </pc:picChg>
      </pc:sldChg>
      <pc:sldChg chg="addSp delSp modSp mod">
        <pc:chgData name="Lu, Yao" userId="113c7c22-edcb-4e96-812d-dc61d6b4d579" providerId="ADAL" clId="{D790E959-FB68-49E3-BC5E-2A6B7F736820}" dt="2023-04-22T00:13:15.246" v="184" actId="1076"/>
        <pc:sldMkLst>
          <pc:docMk/>
          <pc:sldMk cId="445187705" sldId="257"/>
        </pc:sldMkLst>
        <pc:spChg chg="mod">
          <ac:chgData name="Lu, Yao" userId="113c7c22-edcb-4e96-812d-dc61d6b4d579" providerId="ADAL" clId="{D790E959-FB68-49E3-BC5E-2A6B7F736820}" dt="2023-04-21T23:53:50.217" v="77" actId="1076"/>
          <ac:spMkLst>
            <pc:docMk/>
            <pc:sldMk cId="445187705" sldId="257"/>
            <ac:spMk id="2" creationId="{0D782A34-438D-2203-5998-073C6E5FFF66}"/>
          </ac:spMkLst>
        </pc:spChg>
        <pc:spChg chg="add del mod">
          <ac:chgData name="Lu, Yao" userId="113c7c22-edcb-4e96-812d-dc61d6b4d579" providerId="ADAL" clId="{D790E959-FB68-49E3-BC5E-2A6B7F736820}" dt="2023-04-21T23:47:33.177" v="1"/>
          <ac:spMkLst>
            <pc:docMk/>
            <pc:sldMk cId="445187705" sldId="257"/>
            <ac:spMk id="4" creationId="{6A0A1D1E-97D7-E5BF-3152-55CC1D0AA681}"/>
          </ac:spMkLst>
        </pc:spChg>
        <pc:spChg chg="mod">
          <ac:chgData name="Lu, Yao" userId="113c7c22-edcb-4e96-812d-dc61d6b4d579" providerId="ADAL" clId="{D790E959-FB68-49E3-BC5E-2A6B7F736820}" dt="2023-04-22T00:11:31.210" v="171" actId="1076"/>
          <ac:spMkLst>
            <pc:docMk/>
            <pc:sldMk cId="445187705" sldId="257"/>
            <ac:spMk id="11" creationId="{2C6E7056-944F-EF6A-F2F7-0A48EBC89637}"/>
          </ac:spMkLst>
        </pc:spChg>
        <pc:spChg chg="add">
          <ac:chgData name="Lu, Yao" userId="113c7c22-edcb-4e96-812d-dc61d6b4d579" providerId="ADAL" clId="{D790E959-FB68-49E3-BC5E-2A6B7F736820}" dt="2023-04-21T23:48:52.012" v="22" actId="22"/>
          <ac:spMkLst>
            <pc:docMk/>
            <pc:sldMk cId="445187705" sldId="257"/>
            <ac:spMk id="12" creationId="{CC1E5141-2084-29F5-0DA9-BB7C30179665}"/>
          </ac:spMkLst>
        </pc:spChg>
        <pc:spChg chg="mod">
          <ac:chgData name="Lu, Yao" userId="113c7c22-edcb-4e96-812d-dc61d6b4d579" providerId="ADAL" clId="{D790E959-FB68-49E3-BC5E-2A6B7F736820}" dt="2023-04-21T23:51:11.576" v="51" actId="1076"/>
          <ac:spMkLst>
            <pc:docMk/>
            <pc:sldMk cId="445187705" sldId="257"/>
            <ac:spMk id="13" creationId="{35C6FDEA-42BD-5A69-06B0-FD201688A783}"/>
          </ac:spMkLst>
        </pc:spChg>
        <pc:spChg chg="mod">
          <ac:chgData name="Lu, Yao" userId="113c7c22-edcb-4e96-812d-dc61d6b4d579" providerId="ADAL" clId="{D790E959-FB68-49E3-BC5E-2A6B7F736820}" dt="2023-04-22T00:11:17.312" v="166" actId="1076"/>
          <ac:spMkLst>
            <pc:docMk/>
            <pc:sldMk cId="445187705" sldId="257"/>
            <ac:spMk id="15" creationId="{D691E792-A00D-F638-0B23-49A255BB2118}"/>
          </ac:spMkLst>
        </pc:spChg>
        <pc:spChg chg="mod">
          <ac:chgData name="Lu, Yao" userId="113c7c22-edcb-4e96-812d-dc61d6b4d579" providerId="ADAL" clId="{D790E959-FB68-49E3-BC5E-2A6B7F736820}" dt="2023-04-22T00:13:15.246" v="184" actId="1076"/>
          <ac:spMkLst>
            <pc:docMk/>
            <pc:sldMk cId="445187705" sldId="257"/>
            <ac:spMk id="17" creationId="{025CD1F5-42EB-F6D3-352C-AB29F1D4BC4D}"/>
          </ac:spMkLst>
        </pc:spChg>
        <pc:spChg chg="mod">
          <ac:chgData name="Lu, Yao" userId="113c7c22-edcb-4e96-812d-dc61d6b4d579" providerId="ADAL" clId="{D790E959-FB68-49E3-BC5E-2A6B7F736820}" dt="2023-04-22T00:11:39.650" v="174" actId="1076"/>
          <ac:spMkLst>
            <pc:docMk/>
            <pc:sldMk cId="445187705" sldId="257"/>
            <ac:spMk id="19" creationId="{D3930059-FDA1-0738-3D7C-6221196A1F8A}"/>
          </ac:spMkLst>
        </pc:spChg>
        <pc:spChg chg="mod">
          <ac:chgData name="Lu, Yao" userId="113c7c22-edcb-4e96-812d-dc61d6b4d579" providerId="ADAL" clId="{D790E959-FB68-49E3-BC5E-2A6B7F736820}" dt="2023-04-22T00:11:19.637" v="167" actId="1076"/>
          <ac:spMkLst>
            <pc:docMk/>
            <pc:sldMk cId="445187705" sldId="257"/>
            <ac:spMk id="20" creationId="{5F33EB31-0DF0-2AFE-75DE-DBBCF9E13086}"/>
          </ac:spMkLst>
        </pc:spChg>
        <pc:picChg chg="add mod">
          <ac:chgData name="Lu, Yao" userId="113c7c22-edcb-4e96-812d-dc61d6b4d579" providerId="ADAL" clId="{D790E959-FB68-49E3-BC5E-2A6B7F736820}" dt="2023-04-22T00:12:53.296" v="175" actId="1076"/>
          <ac:picMkLst>
            <pc:docMk/>
            <pc:sldMk cId="445187705" sldId="257"/>
            <ac:picMk id="6" creationId="{19EA9788-95D0-B476-AA61-F793F52664E4}"/>
          </ac:picMkLst>
        </pc:picChg>
        <pc:picChg chg="add mod">
          <ac:chgData name="Lu, Yao" userId="113c7c22-edcb-4e96-812d-dc61d6b4d579" providerId="ADAL" clId="{D790E959-FB68-49E3-BC5E-2A6B7F736820}" dt="2023-04-22T00:11:20.744" v="168" actId="1076"/>
          <ac:picMkLst>
            <pc:docMk/>
            <pc:sldMk cId="445187705" sldId="257"/>
            <ac:picMk id="8" creationId="{1FA5A9B1-6217-3CF3-DE4A-E92670AE3506}"/>
          </ac:picMkLst>
        </pc:picChg>
        <pc:picChg chg="del">
          <ac:chgData name="Lu, Yao" userId="113c7c22-edcb-4e96-812d-dc61d6b4d579" providerId="ADAL" clId="{D790E959-FB68-49E3-BC5E-2A6B7F736820}" dt="2023-04-21T23:47:24.173" v="0" actId="478"/>
          <ac:picMkLst>
            <pc:docMk/>
            <pc:sldMk cId="445187705" sldId="257"/>
            <ac:picMk id="9" creationId="{8C768A71-5EA0-FF21-29EB-77BB5250F66F}"/>
          </ac:picMkLst>
        </pc:picChg>
        <pc:picChg chg="add mod">
          <ac:chgData name="Lu, Yao" userId="113c7c22-edcb-4e96-812d-dc61d6b4d579" providerId="ADAL" clId="{D790E959-FB68-49E3-BC5E-2A6B7F736820}" dt="2023-04-22T00:13:13.600" v="183" actId="1076"/>
          <ac:picMkLst>
            <pc:docMk/>
            <pc:sldMk cId="445187705" sldId="257"/>
            <ac:picMk id="22" creationId="{888CC476-FCF9-EB7F-96B2-015E56BF80BE}"/>
          </ac:picMkLst>
        </pc:picChg>
        <pc:picChg chg="add mod">
          <ac:chgData name="Lu, Yao" userId="113c7c22-edcb-4e96-812d-dc61d6b4d579" providerId="ADAL" clId="{D790E959-FB68-49E3-BC5E-2A6B7F736820}" dt="2023-04-22T00:11:28.594" v="170" actId="1076"/>
          <ac:picMkLst>
            <pc:docMk/>
            <pc:sldMk cId="445187705" sldId="257"/>
            <ac:picMk id="24" creationId="{86D38AC9-CD76-E0F8-34C8-FF5A9FEBD461}"/>
          </ac:picMkLst>
        </pc:picChg>
        <pc:picChg chg="add mod">
          <ac:chgData name="Lu, Yao" userId="113c7c22-edcb-4e96-812d-dc61d6b4d579" providerId="ADAL" clId="{D790E959-FB68-49E3-BC5E-2A6B7F736820}" dt="2023-04-22T00:13:07.259" v="179" actId="1076"/>
          <ac:picMkLst>
            <pc:docMk/>
            <pc:sldMk cId="445187705" sldId="257"/>
            <ac:picMk id="26" creationId="{9D7ADB40-102C-EB62-7CA5-18519F8D751D}"/>
          </ac:picMkLst>
        </pc:picChg>
      </pc:sldChg>
      <pc:sldChg chg="modSp mod">
        <pc:chgData name="Lu, Yao" userId="113c7c22-edcb-4e96-812d-dc61d6b4d579" providerId="ADAL" clId="{D790E959-FB68-49E3-BC5E-2A6B7F736820}" dt="2023-04-22T00:15:46.001" v="252" actId="20577"/>
        <pc:sldMkLst>
          <pc:docMk/>
          <pc:sldMk cId="4028373964" sldId="258"/>
        </pc:sldMkLst>
        <pc:spChg chg="mod">
          <ac:chgData name="Lu, Yao" userId="113c7c22-edcb-4e96-812d-dc61d6b4d579" providerId="ADAL" clId="{D790E959-FB68-49E3-BC5E-2A6B7F736820}" dt="2023-04-22T00:15:46.001" v="252" actId="20577"/>
          <ac:spMkLst>
            <pc:docMk/>
            <pc:sldMk cId="4028373964" sldId="258"/>
            <ac:spMk id="3" creationId="{3F17202A-ECD5-653B-682E-A4D144D96BBA}"/>
          </ac:spMkLst>
        </pc:spChg>
        <pc:picChg chg="mod">
          <ac:chgData name="Lu, Yao" userId="113c7c22-edcb-4e96-812d-dc61d6b4d579" providerId="ADAL" clId="{D790E959-FB68-49E3-BC5E-2A6B7F736820}" dt="2023-04-22T00:05:05.358" v="95" actId="1076"/>
          <ac:picMkLst>
            <pc:docMk/>
            <pc:sldMk cId="4028373964" sldId="258"/>
            <ac:picMk id="5" creationId="{565551FF-1A53-1787-7022-9CBD50BA6F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C144-7125-558E-657E-4EEBB7E3E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76174-3B5B-9F5D-5601-7A967E071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6E184-0962-FFA7-04F0-234C7833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807A2-1D00-5761-BADC-07223280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0ECE-D865-F5B9-3776-30130797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0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8571-18E5-BA4C-0557-D644FDCB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5965-08D1-9E7A-E44F-9E1B96451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DEED-605A-4263-9B5B-B614F1DB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6FEB4-0102-3D3B-89DC-8412CF94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F78D-7DEC-6126-401F-2933B8BF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D7687-1453-6A15-3E74-0ABC332BB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8DEB7-044F-B08B-9FFE-F88A358C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79C6-930C-3748-B3D7-C7780DDE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B8773-C6BD-C2D0-0452-0B4E4801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F03A1-C386-6732-2114-4A7209E9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5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DF28-3DF8-6042-BAEF-271BA920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C8F6-CBD7-F625-D79E-65E2105E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D91AD-AAA1-CEFD-C359-37208FD6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0812-2BCB-0A2F-03DD-E08E2B91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98159-9172-ABEF-6E99-5172AB0E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3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AD8D-2120-0E33-584B-78E7A9E7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A79E-5498-9BEE-5DAD-0B440C602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9AC8-E376-1A93-EB09-A7FB6D6A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4FAF3-207F-60D7-3421-965F8273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D55F-024A-E014-9A7C-57543294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4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D70C-20A9-6439-43AC-B0511404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7DCA-90E3-2023-5F9A-4274F8F8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03BE6-EF04-2074-4B5F-0659DA0F6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0D19-C089-F678-DDD7-E9E04387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3126E-366A-EFBC-A20D-D7B82E6F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01B99-11F2-0B51-C601-F43EDB63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4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59DE-ACFB-4D0A-4AAE-E24C5C59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D6ABC-BA5D-98BB-59C8-C069265F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A7F0E-6346-D60A-2696-F16CAA87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255C2-E9CE-E17B-F599-4729D01B8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009F2-08C8-69AB-5B93-C501BD8C6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84374-A77B-047B-9BA7-8F1B93F0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901F8-EA80-08B0-995C-C94C7B13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ED5ED-A276-1190-2236-EC274813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326-896E-45AE-7EAD-73813A06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F783C-6A7A-DA4F-5E4F-CDD0B98B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06301-3CCB-9146-525A-F6AC5E82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36AF9-6FD9-0C8E-FBCF-C15D04E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970C-E308-5B43-EB34-C099E0A9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89A04-6C6C-E8CD-CC09-1CCB530A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90FCE-C95A-F6D6-33E1-F8FF8089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9B16-A8D2-8AC2-1F62-8814AF42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D72C-D5E2-91F2-8E8A-D6AAB1C8B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A2AA-D9D1-F6B6-942A-664446653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7E3CE-D3A8-8D50-B048-B59305C9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08CF2-105C-7392-2BA9-AEA4E54A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16CB1-E057-2E9D-DBEA-84CB1FA1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1850-4737-D039-BB8E-7A3F618C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7BAB6-464A-D97B-2845-4E8725ED3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20933-0564-4B0D-D6A2-DD16C64D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35311-450C-2A26-0546-58B9AE9D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CB846-856E-8A56-C4E9-0B537551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0ADCB-F9E1-BFE2-2CE1-C859F72C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0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591EC-4008-1F10-31AE-45A2FAEC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3BCEC-01B6-AF40-5B14-3FDF76F5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F3B88-415C-D3BF-E6BA-443B79B84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7CC15-28B3-43AD-8ED5-801DD7BB6E1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1812-CD9F-9886-05F7-FBCE5332D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3A9F-642E-3F5B-2F69-D39C7091F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1F08-8FA2-4D6D-AA17-60015443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CD42C-72F3-2F95-2C97-19927D14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latin typeface="+mn-lt"/>
              </a:rPr>
              <a:t>Team Yellow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8621A-2C82-BB6F-8B10-89B2205C4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Super Mario Bro FC Level 1-1 &amp; Boss fight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95EB4-B60F-8EA1-FEBF-280F6586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493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782A34-438D-2203-5998-073C6E5F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0" y="589158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C6E7056-944F-EF6A-F2F7-0A48EBC89637}"/>
              </a:ext>
            </a:extLst>
          </p:cNvPr>
          <p:cNvSpPr txBox="1"/>
          <p:nvPr/>
        </p:nvSpPr>
        <p:spPr>
          <a:xfrm>
            <a:off x="5638698" y="5388090"/>
            <a:ext cx="77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Adam Cote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C6FDEA-42BD-5A69-06B0-FD201688A783}"/>
              </a:ext>
            </a:extLst>
          </p:cNvPr>
          <p:cNvSpPr txBox="1"/>
          <p:nvPr/>
        </p:nvSpPr>
        <p:spPr>
          <a:xfrm>
            <a:off x="5416312" y="154976"/>
            <a:ext cx="13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Kyle Kauffman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91E792-A00D-F638-0B23-49A255BB2118}"/>
              </a:ext>
            </a:extLst>
          </p:cNvPr>
          <p:cNvSpPr txBox="1"/>
          <p:nvPr/>
        </p:nvSpPr>
        <p:spPr>
          <a:xfrm>
            <a:off x="3200514" y="758057"/>
            <a:ext cx="118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Zhuozi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Xie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5CD1F5-42EB-F6D3-352C-AB29F1D4BC4D}"/>
              </a:ext>
            </a:extLst>
          </p:cNvPr>
          <p:cNvSpPr txBox="1"/>
          <p:nvPr/>
        </p:nvSpPr>
        <p:spPr>
          <a:xfrm>
            <a:off x="848400" y="388725"/>
            <a:ext cx="11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Yao Lu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930059-FDA1-0738-3D7C-6221196A1F8A}"/>
              </a:ext>
            </a:extLst>
          </p:cNvPr>
          <p:cNvSpPr txBox="1"/>
          <p:nvPr/>
        </p:nvSpPr>
        <p:spPr>
          <a:xfrm>
            <a:off x="10374373" y="3617089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Seth Welch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33EB31-0DF0-2AFE-75DE-DBBCF9E13086}"/>
              </a:ext>
            </a:extLst>
          </p:cNvPr>
          <p:cNvSpPr txBox="1"/>
          <p:nvPr/>
        </p:nvSpPr>
        <p:spPr>
          <a:xfrm>
            <a:off x="2372404" y="5548350"/>
            <a:ext cx="147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Shuangchen Zhou</a:t>
            </a:r>
            <a:endParaRPr lang="en-US" dirty="0"/>
          </a:p>
        </p:txBody>
      </p:sp>
      <p:pic>
        <p:nvPicPr>
          <p:cNvPr id="6" name="内容占位符 5" descr="穿西装戴眼镜的男人站在草地上&#10;&#10;描述已自动生成">
            <a:extLst>
              <a:ext uri="{FF2B5EF4-FFF2-40B4-BE49-F238E27FC236}">
                <a16:creationId xmlns:a16="http://schemas.microsoft.com/office/drawing/2014/main" id="{19EA9788-95D0-B476-AA61-F793F5266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35" y="154976"/>
            <a:ext cx="2627687" cy="3503583"/>
          </a:xfrm>
        </p:spPr>
      </p:pic>
      <p:pic>
        <p:nvPicPr>
          <p:cNvPr id="8" name="图片 7" descr="男人站在雪地上&#10;&#10;描述已自动生成">
            <a:extLst>
              <a:ext uri="{FF2B5EF4-FFF2-40B4-BE49-F238E27FC236}">
                <a16:creationId xmlns:a16="http://schemas.microsoft.com/office/drawing/2014/main" id="{1FA5A9B1-6217-3CF3-DE4A-E92670AE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66" y="1236830"/>
            <a:ext cx="2335721" cy="35035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1E5141-2084-29F5-0DA9-BB7C30179665}"/>
              </a:ext>
            </a:extLst>
          </p:cNvPr>
          <p:cNvSpPr txBox="1"/>
          <p:nvPr/>
        </p:nvSpPr>
        <p:spPr>
          <a:xfrm>
            <a:off x="3055690" y="3246431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图片 21" descr="穿着绿色衣服的小孩&#10;&#10;描述已自动生成">
            <a:extLst>
              <a:ext uri="{FF2B5EF4-FFF2-40B4-BE49-F238E27FC236}">
                <a16:creationId xmlns:a16="http://schemas.microsoft.com/office/drawing/2014/main" id="{888CC476-FCF9-EB7F-96B2-015E56BF8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" y="902015"/>
            <a:ext cx="2063085" cy="2750780"/>
          </a:xfrm>
          <a:prstGeom prst="rect">
            <a:avLst/>
          </a:prstGeom>
        </p:spPr>
      </p:pic>
      <p:pic>
        <p:nvPicPr>
          <p:cNvPr id="24" name="图片 23" descr="男人的脸被修图在汽车里&#10;&#10;描述已自动生成">
            <a:extLst>
              <a:ext uri="{FF2B5EF4-FFF2-40B4-BE49-F238E27FC236}">
                <a16:creationId xmlns:a16="http://schemas.microsoft.com/office/drawing/2014/main" id="{86D38AC9-CD76-E0F8-34C8-FF5A9FEBD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09" y="2390118"/>
            <a:ext cx="2216539" cy="2955385"/>
          </a:xfrm>
          <a:prstGeom prst="rect">
            <a:avLst/>
          </a:prstGeom>
        </p:spPr>
      </p:pic>
      <p:pic>
        <p:nvPicPr>
          <p:cNvPr id="26" name="图片 25" descr="小孩在微笑&#10;&#10;中度可信度描述已自动生成">
            <a:extLst>
              <a:ext uri="{FF2B5EF4-FFF2-40B4-BE49-F238E27FC236}">
                <a16:creationId xmlns:a16="http://schemas.microsoft.com/office/drawing/2014/main" id="{9D7ADB40-102C-EB62-7CA5-18519F8D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5" y="3824414"/>
            <a:ext cx="2088479" cy="28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04FFB0-5978-F52F-C044-1ED81364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11" y="51879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Sprint Features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565551FF-1A53-1787-7022-9CBD50BA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97" y="518790"/>
            <a:ext cx="362602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7202A-ECD5-653B-682E-A4D144D9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211" y="2275770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Full experience of Super Mario Bros. Level 1-1</a:t>
            </a:r>
          </a:p>
          <a:p>
            <a:r>
              <a:rPr lang="en-US" dirty="0"/>
              <a:t>New Boss level Design</a:t>
            </a:r>
          </a:p>
          <a:p>
            <a:r>
              <a:rPr lang="en-US" dirty="0"/>
              <a:t>New Mario power-ups(Moon Jump, Super Fireball Ability)</a:t>
            </a:r>
          </a:p>
          <a:p>
            <a:r>
              <a:rPr lang="en-US" dirty="0"/>
              <a:t>Bowser AI</a:t>
            </a:r>
          </a:p>
          <a:p>
            <a:r>
              <a:rPr lang="en-US" dirty="0"/>
              <a:t>Bowser Angry Mode(Destroy floor)</a:t>
            </a:r>
          </a:p>
          <a:p>
            <a:r>
              <a:rPr lang="en-US" dirty="0"/>
              <a:t>HUD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7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FAE8198A77D4F8B886E964142895E" ma:contentTypeVersion="12" ma:contentTypeDescription="Create a new document." ma:contentTypeScope="" ma:versionID="ba589f3f78d8c7a0fec7f604c8f29df8">
  <xsd:schema xmlns:xsd="http://www.w3.org/2001/XMLSchema" xmlns:xs="http://www.w3.org/2001/XMLSchema" xmlns:p="http://schemas.microsoft.com/office/2006/metadata/properties" xmlns:ns3="8ef4913f-8f0e-4d4b-b79d-73586e81675f" xmlns:ns4="f2a9301b-9676-45ed-98fa-5fac82331f92" targetNamespace="http://schemas.microsoft.com/office/2006/metadata/properties" ma:root="true" ma:fieldsID="bf17b038759ba8fde9603fe42b899e79" ns3:_="" ns4:_="">
    <xsd:import namespace="8ef4913f-8f0e-4d4b-b79d-73586e81675f"/>
    <xsd:import namespace="f2a9301b-9676-45ed-98fa-5fac82331f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4913f-8f0e-4d4b-b79d-73586e8167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9301b-9676-45ed-98fa-5fac82331f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f4913f-8f0e-4d4b-b79d-73586e81675f" xsi:nil="true"/>
  </documentManagement>
</p:properties>
</file>

<file path=customXml/itemProps1.xml><?xml version="1.0" encoding="utf-8"?>
<ds:datastoreItem xmlns:ds="http://schemas.openxmlformats.org/officeDocument/2006/customXml" ds:itemID="{EDF45997-99C8-4435-819E-AA2EFD125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4913f-8f0e-4d4b-b79d-73586e81675f"/>
    <ds:schemaRef ds:uri="f2a9301b-9676-45ed-98fa-5fac82331f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A0B5AA-2847-42FD-B4F0-B079EE92FD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941B34-2966-4AC3-A57E-1AD76C9E8D41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a9301b-9676-45ed-98fa-5fac82331f92"/>
    <ds:schemaRef ds:uri="8ef4913f-8f0e-4d4b-b79d-73586e81675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61</Words>
  <Application>Microsoft Office PowerPoint</Application>
  <PresentationFormat>宽屏</PresentationFormat>
  <Paragraphs>16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Office Theme</vt:lpstr>
      <vt:lpstr>Team Yellow</vt:lpstr>
      <vt:lpstr>Team member</vt:lpstr>
      <vt:lpstr>Sprint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Welch, Seth</dc:creator>
  <cp:lastModifiedBy>Lu, Yao</cp:lastModifiedBy>
  <cp:revision>2</cp:revision>
  <dcterms:created xsi:type="dcterms:W3CDTF">2023-04-12T18:03:38Z</dcterms:created>
  <dcterms:modified xsi:type="dcterms:W3CDTF">2023-04-22T00:15:55Z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0x010100F89FAE8198A77D4F8B886E964142895E</vt:lpwstr>
  </property>
</Properties>
</file>